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71" r:id="rId9"/>
    <p:sldId id="272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E33CEF-6DBC-4010-8B0B-86A0F278152A}" type="datetimeFigureOut">
              <a:rPr lang="pt-BR" smtClean="0"/>
              <a:pPr/>
              <a:t>14/03/2019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B257EB-A54A-43E5-A8F3-38710EA09E2B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Encontro de zeladoras (</a:t>
            </a:r>
            <a:r>
              <a:rPr lang="pt-BR" dirty="0" err="1" smtClean="0"/>
              <a:t>es</a:t>
            </a:r>
            <a:r>
              <a:rPr lang="pt-BR" dirty="0" smtClean="0"/>
              <a:t>) e sacristãos (</a:t>
            </a:r>
            <a:r>
              <a:rPr lang="pt-BR" dirty="0" err="1" smtClean="0"/>
              <a:t>ãs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O cuidado com a casa da Igreja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CUIDAR DA CASA DA IGREJA - ESPAÇOS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A casa da Igreja – o Templo – é construído para cumprir funções diversas para a Comunidade que ali se reúne (a Igreja).</a:t>
            </a:r>
          </a:p>
          <a:p>
            <a:r>
              <a:rPr lang="pt-BR" sz="4000" dirty="0" smtClean="0"/>
              <a:t>Dentro desta casa há vários lugares e espaços que tem funções determinadas.</a:t>
            </a:r>
          </a:p>
          <a:p>
            <a:pPr>
              <a:buNone/>
            </a:pPr>
            <a:r>
              <a:rPr lang="pt-BR" sz="4000" dirty="0" smtClean="0"/>
              <a:t>  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ÁTRIO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 smtClean="0"/>
              <a:t>Lugar da acolhida, do encontro das pessoas, da preparação e da atenção criativa. Acolhida dos que estão à porta, que entram.</a:t>
            </a:r>
          </a:p>
          <a:p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NAVE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Destinada à reunião da Assembleia, da Comunidade.</a:t>
            </a:r>
          </a:p>
          <a:p>
            <a:r>
              <a:rPr lang="pt-BR" sz="4800" dirty="0" smtClean="0"/>
              <a:t>Local da oração da Assembleia e do culto litúrgico.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PRESBITÉRIO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Local onde os Ministros da liturgia cumprem suas funções. Ali se desenvolve a vida da Igreja.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BATISTÉRIO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Unido de alguma maneira ao templo, como porta de entrada, que permite participar plenamente da vida da Igreja.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SACRISTIA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Lugar unido ao Templo, destinado a guardar elementos necessários ao culto, os dons da caridade, etc.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TORRE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4000" dirty="0" smtClean="0"/>
              <a:t>Local que remete à transcendência, recorda o chamado de Deus, convida à oração, regula o tempo social, convoca para a celebração, ressalta momentos festivos e gozosos, etc.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Orientações do Vaticano II sobre os espaços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Devem ser funcionais, ajudando na celebração da ação litúrgica e na participação dos fiéis. (SC 124)</a:t>
            </a:r>
          </a:p>
          <a:p>
            <a:r>
              <a:rPr lang="pt-BR" dirty="0" smtClean="0"/>
              <a:t>A ornamentação deve visar mais a nobre simplicidade que a pompa.</a:t>
            </a:r>
          </a:p>
          <a:p>
            <a:r>
              <a:rPr lang="pt-BR" dirty="0" smtClean="0"/>
              <a:t>O material de ornamentação deve ser autêntico.</a:t>
            </a:r>
          </a:p>
          <a:p>
            <a:r>
              <a:rPr lang="pt-BR" dirty="0" smtClean="0"/>
              <a:t>Os fiéis devem reconhecer a dignidade do local sagrado.</a:t>
            </a:r>
          </a:p>
          <a:p>
            <a:r>
              <a:rPr lang="pt-BR" dirty="0" smtClean="0"/>
              <a:t>Os objetos destinados ao culto divino sejam realmente dignos e belos, sinais e símbolos das realidades divinas.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Os espaços celebrativos devem ser organizados para cada sacramento, de modo adequado ao tipo de assembleia.</a:t>
            </a:r>
          </a:p>
          <a:p>
            <a:r>
              <a:rPr lang="pt-BR" sz="2800" dirty="0" smtClean="0"/>
              <a:t>Sacramentos diferentes, celebrações litúrgicas diversificadas.</a:t>
            </a:r>
          </a:p>
          <a:p>
            <a:r>
              <a:rPr lang="pt-BR" sz="2800" dirty="0" smtClean="0"/>
              <a:t>“A casa da Igreja deve ser um espaço </a:t>
            </a:r>
            <a:r>
              <a:rPr lang="pt-BR" sz="2800" dirty="0" err="1" smtClean="0"/>
              <a:t>inculturado</a:t>
            </a:r>
            <a:r>
              <a:rPr lang="pt-BR" sz="2800" dirty="0" smtClean="0"/>
              <a:t> (...), adaptado  à sensibilidade cultural e religiosa do povo concreto. É preciso reconhecer a importância da inculturação do próprio espaço, mesmo reconhecendo a variedade de estilos existente s possíveis, pois nenhum estilo é propriedade da Igreja.”  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pt-BR" dirty="0" smtClean="0"/>
              <a:t>SENHOR, EIS AQUI O TEU POVO</a:t>
            </a:r>
          </a:p>
          <a:p>
            <a:r>
              <a:rPr lang="pt-BR" dirty="0" smtClean="0"/>
              <a:t>QUE VEM IMPLORAR TEU PERDÃO</a:t>
            </a:r>
          </a:p>
          <a:p>
            <a:r>
              <a:rPr lang="pt-BR" dirty="0" smtClean="0"/>
              <a:t>É GRANDE O NOSSO PECADO</a:t>
            </a:r>
          </a:p>
          <a:p>
            <a:r>
              <a:rPr lang="pt-BR" dirty="0" smtClean="0"/>
              <a:t>PORÉM É MAIOR O TEU CORAÇÃO</a:t>
            </a:r>
          </a:p>
          <a:p>
            <a:endParaRPr lang="pt-BR" dirty="0" smtClean="0"/>
          </a:p>
          <a:p>
            <a:r>
              <a:rPr lang="pt-BR" dirty="0" smtClean="0"/>
              <a:t>SABENDO QUE </a:t>
            </a:r>
            <a:r>
              <a:rPr lang="pt-BR" dirty="0" smtClean="0"/>
              <a:t>ACOLHESTE</a:t>
            </a:r>
            <a:endParaRPr lang="pt-BR" dirty="0" smtClean="0"/>
          </a:p>
          <a:p>
            <a:r>
              <a:rPr lang="pt-BR" dirty="0" smtClean="0"/>
              <a:t>ZAQUEU, O PECADOR</a:t>
            </a:r>
          </a:p>
          <a:p>
            <a:r>
              <a:rPr lang="pt-BR" dirty="0" smtClean="0"/>
              <a:t>E ASSIM LHE DEVOLVESTE SUA PAZ E SEU AMOR</a:t>
            </a:r>
          </a:p>
          <a:p>
            <a:r>
              <a:rPr lang="pt-BR" dirty="0" smtClean="0"/>
              <a:t>TAMBÉM NOS COLOCAMOS AO LADO DOS QUE VEM</a:t>
            </a:r>
          </a:p>
          <a:p>
            <a:r>
              <a:rPr lang="pt-BR" dirty="0" smtClean="0"/>
              <a:t>BUSCAR NO TEU ALTAR A GRAÇA DO PERDÃO!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pt-BR" sz="3600" cap="all" dirty="0" smtClean="0"/>
              <a:t>Revendo em Madalena </a:t>
            </a:r>
          </a:p>
          <a:p>
            <a:r>
              <a:rPr lang="pt-BR" sz="3600" cap="all" dirty="0" smtClean="0"/>
              <a:t>a nossa própria fé, </a:t>
            </a:r>
          </a:p>
          <a:p>
            <a:r>
              <a:rPr lang="pt-BR" sz="3600" cap="all" dirty="0" smtClean="0"/>
              <a:t>chorando nossas penas diante dos teus pés, </a:t>
            </a:r>
          </a:p>
          <a:p>
            <a:r>
              <a:rPr lang="pt-BR" sz="3600" cap="all" dirty="0" smtClean="0"/>
              <a:t>também nós desejamos o nosso amor  te dar, </a:t>
            </a:r>
          </a:p>
          <a:p>
            <a:r>
              <a:rPr lang="pt-BR" sz="3600" cap="all" dirty="0" smtClean="0"/>
              <a:t>porque só muito amor nos pode libertar.</a:t>
            </a:r>
            <a:endParaRPr lang="pt-BR" sz="3600" cap="al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Recordação da Vida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400" dirty="0" smtClean="0"/>
              <a:t>Recordações, lembranças da vida sofrida e vivida na festa e na dor.</a:t>
            </a:r>
          </a:p>
          <a:p>
            <a:pPr algn="just"/>
            <a:r>
              <a:rPr lang="pt-BR" sz="4400" dirty="0" smtClean="0"/>
              <a:t>Recebe em tuas mãos as recordações dos filhos e filhas, amado Senhor.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pt-BR" dirty="0" smtClean="0"/>
              <a:t>FELIZ AQUELE A QUEM DEUS PERDOA</a:t>
            </a:r>
          </a:p>
          <a:p>
            <a:r>
              <a:rPr lang="pt-BR" dirty="0" smtClean="0"/>
              <a:t>QUEM DE SUAS CULPAS RECEBEU PERDÃO</a:t>
            </a:r>
          </a:p>
          <a:p>
            <a:r>
              <a:rPr lang="pt-BR" dirty="0" smtClean="0"/>
              <a:t>FELIZ AQUELE A QUEM DEUS NÃO CONDENA</a:t>
            </a:r>
          </a:p>
          <a:p>
            <a:r>
              <a:rPr lang="pt-BR" dirty="0" smtClean="0"/>
              <a:t>PORQUE É SINCERO NO SEU CORAÇÃO. (BIS)</a:t>
            </a:r>
          </a:p>
          <a:p>
            <a:endParaRPr lang="pt-BR" dirty="0" smtClean="0"/>
          </a:p>
          <a:p>
            <a:r>
              <a:rPr lang="pt-BR" b="1" dirty="0" smtClean="0"/>
              <a:t>ENQUANTO EU NÃO CONFESSEI MINHAS CULPAS</a:t>
            </a:r>
          </a:p>
          <a:p>
            <a:r>
              <a:rPr lang="pt-BR" b="1" dirty="0" smtClean="0"/>
              <a:t>O DIA INTEIRO FIQUEI A CHORAR</a:t>
            </a:r>
          </a:p>
          <a:p>
            <a:r>
              <a:rPr lang="pt-BR" b="1" dirty="0" smtClean="0"/>
              <a:t>ME CASTIGAVAS, DEUS, E MINHAS FORÇAS</a:t>
            </a:r>
          </a:p>
          <a:p>
            <a:r>
              <a:rPr lang="pt-BR" b="1" dirty="0" smtClean="0"/>
              <a:t>ERAM SERENO NO SOL A SECAR. (BIS)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pt-BR" dirty="0" smtClean="0"/>
              <a:t>OS  MEUS PECADOS ENTÃO CONFESSEI</a:t>
            </a:r>
          </a:p>
          <a:p>
            <a:r>
              <a:rPr lang="pt-BR" dirty="0" smtClean="0"/>
              <a:t>MINHA MALDADE NÃO TE ESCONDI.</a:t>
            </a:r>
          </a:p>
          <a:p>
            <a:r>
              <a:rPr lang="pt-BR" dirty="0" smtClean="0"/>
              <a:t>TU PERDOASTE TODAS MINHA FALTAS</a:t>
            </a:r>
          </a:p>
          <a:p>
            <a:r>
              <a:rPr lang="pt-BR" dirty="0" smtClean="0"/>
              <a:t>POIS CONFESSAR-TE TUDO EU RESOLVI. (BIS)</a:t>
            </a:r>
          </a:p>
          <a:p>
            <a:endParaRPr lang="pt-BR" dirty="0" smtClean="0"/>
          </a:p>
          <a:p>
            <a:r>
              <a:rPr lang="pt-BR" b="1" dirty="0" smtClean="0"/>
              <a:t>AS QUE TE AMAM QUANDO ANGUSTIADAS</a:t>
            </a:r>
          </a:p>
          <a:p>
            <a:r>
              <a:rPr lang="pt-BR" b="1" dirty="0" smtClean="0"/>
              <a:t>DEVEM ASSIM FAZER SUA ORAÇÃO</a:t>
            </a:r>
          </a:p>
          <a:p>
            <a:r>
              <a:rPr lang="pt-BR" b="1" dirty="0" smtClean="0"/>
              <a:t>E PODEM VIR AS ONDAS MAIS PESADAS</a:t>
            </a:r>
          </a:p>
          <a:p>
            <a:r>
              <a:rPr lang="pt-BR" b="1" dirty="0" smtClean="0"/>
              <a:t>GRANDES TORMENTOS NÃO AS FERIRÃO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pt-BR" dirty="0" smtClean="0"/>
              <a:t>TU ÉS, Ó DEUS, O MEU ESCONDERIJO</a:t>
            </a:r>
          </a:p>
          <a:p>
            <a:r>
              <a:rPr lang="pt-BR" dirty="0" smtClean="0"/>
              <a:t>TU QUEM ME LIVRAS DE TODA AFLIÇÃO</a:t>
            </a:r>
          </a:p>
          <a:p>
            <a:r>
              <a:rPr lang="pt-BR" dirty="0" smtClean="0"/>
              <a:t>PORQUE, Ó DEUS, TU ME TENS PROTEGIDO</a:t>
            </a:r>
          </a:p>
          <a:p>
            <a:r>
              <a:rPr lang="pt-BR" dirty="0" smtClean="0"/>
              <a:t>BEM ALTO EU CANTO A TUA SALVAÇÃO. (BIS)</a:t>
            </a:r>
          </a:p>
          <a:p>
            <a:endParaRPr lang="pt-BR" dirty="0" smtClean="0"/>
          </a:p>
          <a:p>
            <a:r>
              <a:rPr lang="pt-BR" b="1" dirty="0" smtClean="0"/>
              <a:t>PELO QUE DEUS TEM FEITO ALEGRAI-VOS</a:t>
            </a:r>
          </a:p>
          <a:p>
            <a:r>
              <a:rPr lang="pt-BR" b="1" dirty="0" smtClean="0"/>
              <a:t>VÓS QUE HONESTOS SOIS DE CORAÇÃO</a:t>
            </a:r>
          </a:p>
          <a:p>
            <a:r>
              <a:rPr lang="pt-BR" b="1" dirty="0" smtClean="0"/>
              <a:t>SUA COMPAIXÃO A NÓS SE REVELOU</a:t>
            </a:r>
          </a:p>
          <a:p>
            <a:r>
              <a:rPr lang="pt-BR" b="1" dirty="0" smtClean="0"/>
              <a:t>E AS PERDOADAS FAZEM LOUVAÇÃO (BIS)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Evangelho (</a:t>
            </a:r>
            <a:r>
              <a:rPr lang="pt-BR" dirty="0" err="1" smtClean="0"/>
              <a:t>Mt</a:t>
            </a:r>
            <a:r>
              <a:rPr lang="pt-BR" dirty="0" smtClean="0"/>
              <a:t> 7,7-12)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Proclamação do Evangelho de Jesus Cristo segundo Mateus.</a:t>
            </a:r>
            <a:br>
              <a:rPr lang="pt-BR" dirty="0" smtClean="0"/>
            </a:br>
            <a:r>
              <a:rPr lang="pt-BR" dirty="0" smtClean="0"/>
              <a:t>Naquele tempo, disse Jesus aos seus discípulos: 7 </a:t>
            </a:r>
            <a:r>
              <a:rPr lang="pt-BR" baseline="30000" dirty="0" smtClean="0"/>
              <a:t>7</a:t>
            </a:r>
            <a:r>
              <a:rPr lang="pt-BR" dirty="0" smtClean="0"/>
              <a:t> "Pedi e se vos dará. Buscai e achareis. Batei e vos será aberto.</a:t>
            </a:r>
            <a:br>
              <a:rPr lang="pt-BR" dirty="0" smtClean="0"/>
            </a:br>
            <a:r>
              <a:rPr lang="pt-BR" baseline="30000" dirty="0" smtClean="0"/>
              <a:t>8</a:t>
            </a:r>
            <a:r>
              <a:rPr lang="pt-BR" dirty="0" smtClean="0"/>
              <a:t> Porque todo aquele que pede, recebe. Quem busca, acha. A quem bate, abrir-se-á.</a:t>
            </a:r>
            <a:br>
              <a:rPr lang="pt-BR" dirty="0" smtClean="0"/>
            </a:br>
            <a:r>
              <a:rPr lang="pt-BR" baseline="30000" dirty="0" smtClean="0"/>
              <a:t>9</a:t>
            </a:r>
            <a:r>
              <a:rPr lang="pt-BR" dirty="0" smtClean="0"/>
              <a:t> Quem dentre vós dará uma pedra a seu filho, se este lhe pedir pão?</a:t>
            </a:r>
            <a:br>
              <a:rPr lang="pt-BR" dirty="0" smtClean="0"/>
            </a:br>
            <a:r>
              <a:rPr lang="pt-BR" baseline="30000" dirty="0" smtClean="0"/>
              <a:t>10</a:t>
            </a:r>
            <a:r>
              <a:rPr lang="pt-BR" dirty="0" smtClean="0"/>
              <a:t> E, se lhe pedir um peixe, dar-lhe-á uma serpente?</a:t>
            </a:r>
            <a:br>
              <a:rPr lang="pt-BR" dirty="0" smtClean="0"/>
            </a:br>
            <a:r>
              <a:rPr lang="pt-BR" baseline="30000" dirty="0" smtClean="0"/>
              <a:t>11</a:t>
            </a:r>
            <a:r>
              <a:rPr lang="pt-BR" dirty="0" smtClean="0"/>
              <a:t> Se vós, pois, que sois maus, sabeis dar boas coisas a vossos filhos, quanto mais vosso Pai celeste dará boas coisas aos que lhe pedirem.</a:t>
            </a:r>
            <a:br>
              <a:rPr lang="pt-BR" dirty="0" smtClean="0"/>
            </a:br>
            <a:r>
              <a:rPr lang="pt-BR" baseline="30000" dirty="0" smtClean="0"/>
              <a:t>12</a:t>
            </a:r>
            <a:r>
              <a:rPr lang="pt-BR" dirty="0" smtClean="0"/>
              <a:t> Tudo o que quereis que os homens vos façam, fazei-o vós a eles. Esta é a lei e os profetas".</a:t>
            </a:r>
            <a:br>
              <a:rPr lang="pt-BR" dirty="0" smtClean="0"/>
            </a:br>
            <a:r>
              <a:rPr lang="pt-BR" dirty="0" smtClean="0"/>
              <a:t>Palavra da Salvação.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 smtClean="0"/>
              <a:t>Dai-nos, ó Deus, pensar sempre o que é reto e realizá-lo com solicitude. E, como só podemos existir em vós, fazei-nos viver segundo a vossa vontade. Por Nosso Senhor Jesus Cristo, Vosso Filho, na unidade do Espírito Santo.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716</Words>
  <Application>Microsoft Office PowerPoint</Application>
  <PresentationFormat>Apresentação na tela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Fluxo</vt:lpstr>
      <vt:lpstr>Encontro de zeladoras (es) e sacristãos (ãs)</vt:lpstr>
      <vt:lpstr>Slide 2</vt:lpstr>
      <vt:lpstr>Slide 3</vt:lpstr>
      <vt:lpstr>Recordação da Vida</vt:lpstr>
      <vt:lpstr>Slide 5</vt:lpstr>
      <vt:lpstr>Slide 6</vt:lpstr>
      <vt:lpstr>Slide 7</vt:lpstr>
      <vt:lpstr>Evangelho (Mt 7,7-12)</vt:lpstr>
      <vt:lpstr>Oração</vt:lpstr>
      <vt:lpstr>CUIDAR DA CASA DA IGREJA - ESPAÇOS</vt:lpstr>
      <vt:lpstr>O ÁTRIO</vt:lpstr>
      <vt:lpstr>A NAVE</vt:lpstr>
      <vt:lpstr>O PRESBITÉRIO</vt:lpstr>
      <vt:lpstr>O BATISTÉRIO</vt:lpstr>
      <vt:lpstr>A SACRISTIA</vt:lpstr>
      <vt:lpstr>A TORRE </vt:lpstr>
      <vt:lpstr>Orientações do Vaticano II sobre os espaços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de zeladoras (es) e sacristãos (ãs)</dc:title>
  <dc:creator>Pe. Beto</dc:creator>
  <cp:lastModifiedBy>Pe. Beto</cp:lastModifiedBy>
  <cp:revision>5</cp:revision>
  <dcterms:created xsi:type="dcterms:W3CDTF">2019-03-14T00:23:40Z</dcterms:created>
  <dcterms:modified xsi:type="dcterms:W3CDTF">2019-03-14T14:57:55Z</dcterms:modified>
</cp:coreProperties>
</file>